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90" r:id="rId7"/>
    <p:sldId id="269" r:id="rId8"/>
    <p:sldId id="261" r:id="rId9"/>
    <p:sldId id="262" r:id="rId10"/>
    <p:sldId id="263" r:id="rId11"/>
    <p:sldId id="299" r:id="rId12"/>
    <p:sldId id="260" r:id="rId13"/>
    <p:sldId id="264" r:id="rId14"/>
    <p:sldId id="307" r:id="rId15"/>
    <p:sldId id="305" r:id="rId16"/>
    <p:sldId id="306" r:id="rId17"/>
    <p:sldId id="308" r:id="rId18"/>
    <p:sldId id="265" r:id="rId19"/>
    <p:sldId id="266" r:id="rId20"/>
    <p:sldId id="267" r:id="rId21"/>
    <p:sldId id="286" r:id="rId22"/>
    <p:sldId id="285" r:id="rId23"/>
    <p:sldId id="268" r:id="rId24"/>
    <p:sldId id="291" r:id="rId25"/>
    <p:sldId id="287" r:id="rId26"/>
    <p:sldId id="288" r:id="rId27"/>
    <p:sldId id="272" r:id="rId28"/>
    <p:sldId id="300" r:id="rId29"/>
    <p:sldId id="271" r:id="rId30"/>
    <p:sldId id="273" r:id="rId31"/>
    <p:sldId id="280" r:id="rId32"/>
    <p:sldId id="274" r:id="rId33"/>
    <p:sldId id="275" r:id="rId34"/>
    <p:sldId id="289" r:id="rId35"/>
    <p:sldId id="282" r:id="rId36"/>
    <p:sldId id="276" r:id="rId37"/>
    <p:sldId id="277" r:id="rId38"/>
    <p:sldId id="293" r:id="rId39"/>
    <p:sldId id="295" r:id="rId40"/>
    <p:sldId id="294" r:id="rId41"/>
    <p:sldId id="296" r:id="rId42"/>
    <p:sldId id="297" r:id="rId43"/>
    <p:sldId id="301" r:id="rId44"/>
    <p:sldId id="298" r:id="rId45"/>
    <p:sldId id="278" r:id="rId46"/>
    <p:sldId id="304" r:id="rId47"/>
    <p:sldId id="292" r:id="rId48"/>
    <p:sldId id="302" r:id="rId49"/>
    <p:sldId id="303" r:id="rId50"/>
    <p:sldId id="279" r:id="rId51"/>
    <p:sldId id="284" r:id="rId52"/>
    <p:sldId id="281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15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53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99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68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0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02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59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91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6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00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97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461BA-1658-4C4F-861B-772ECBBADBB7}" type="datetimeFigureOut">
              <a:rPr lang="ru-RU" smtClean="0"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A68B7-A81D-4029-921C-A695A5D9D5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2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3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06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ÐÐ°ÑÑÐ¸Ð½ÐºÐ¸ Ð¿Ð¾ Ð·Ð°Ð¿ÑÐ¾ÑÑ cerebro elasticse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2" y="1853431"/>
            <a:ext cx="11113695" cy="442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56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0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5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04159" y="1862050"/>
            <a:ext cx="5076306" cy="482337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Java</a:t>
            </a:r>
            <a:br>
              <a:rPr lang="en-US" sz="3600" dirty="0" smtClean="0"/>
            </a:br>
            <a:r>
              <a:rPr lang="en-US" sz="3600" dirty="0" err="1" smtClean="0"/>
              <a:t>Node.Js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Django</a:t>
            </a:r>
            <a:br>
              <a:rPr lang="en-US" sz="3600" dirty="0" smtClean="0"/>
            </a:br>
            <a:r>
              <a:rPr lang="en-US" sz="3600" dirty="0" smtClean="0"/>
              <a:t>Flask</a:t>
            </a:r>
            <a:br>
              <a:rPr lang="en-US" sz="3600" dirty="0" smtClean="0"/>
            </a:br>
            <a:r>
              <a:rPr lang="en-US" sz="3600" dirty="0" smtClean="0"/>
              <a:t>Rails</a:t>
            </a:r>
            <a:br>
              <a:rPr lang="en-US" sz="3600" dirty="0" smtClean="0"/>
            </a:br>
            <a:r>
              <a:rPr lang="en-US" sz="3600" dirty="0" smtClean="0"/>
              <a:t>Rack</a:t>
            </a:r>
            <a:br>
              <a:rPr lang="en-US" sz="3600" dirty="0" smtClean="0"/>
            </a:br>
            <a:r>
              <a:rPr lang="en-US" sz="3600" dirty="0" smtClean="0"/>
              <a:t>Rum (</a:t>
            </a:r>
            <a:r>
              <a:rPr lang="en-US" sz="3600" dirty="0" err="1" smtClean="0"/>
              <a:t>js</a:t>
            </a:r>
            <a:r>
              <a:rPr lang="en-US" sz="3600" dirty="0" smtClean="0"/>
              <a:t>) </a:t>
            </a:r>
            <a:br>
              <a:rPr lang="en-US" sz="3600" dirty="0" smtClean="0"/>
            </a:br>
            <a:r>
              <a:rPr lang="en-US" sz="3600" dirty="0" smtClean="0"/>
              <a:t>Go</a:t>
            </a:r>
            <a:endParaRPr lang="ru-RU" sz="36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161010" y="515388"/>
            <a:ext cx="8099368" cy="2128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APM</a:t>
            </a:r>
          </a:p>
          <a:p>
            <a:r>
              <a:rPr lang="en-US" sz="4000" dirty="0"/>
              <a:t>Open Source Application Performance Monitoring</a:t>
            </a:r>
          </a:p>
          <a:p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43633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ÐÐ°ÑÑÐ¸Ð½ÐºÐ¸ Ð¿Ð¾ Ð·Ð°Ð¿ÑÐ¾ÑÑ elasticsearch apm">
            <a:extLst>
              <a:ext uri="{FF2B5EF4-FFF2-40B4-BE49-F238E27FC236}">
                <a16:creationId xmlns:a16="http://schemas.microsoft.com/office/drawing/2014/main" id="{4B52E9D3-A67F-4E2C-AF3A-914A5E2D4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" y="244195"/>
            <a:ext cx="11970219" cy="59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3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91679841-89E1-42C9-BC28-C564C86F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5" y="201489"/>
            <a:ext cx="10977746" cy="616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000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3E8659-0A4F-4773-8326-1F189389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62037"/>
            <a:ext cx="97345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41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3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82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40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16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7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3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7405" y="789708"/>
            <a:ext cx="4423760" cy="6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Запишем набор данных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89956" y="2340499"/>
            <a:ext cx="1097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Записать 100 сообщений «</a:t>
            </a:r>
            <a:r>
              <a:rPr lang="en-US" sz="2000" dirty="0" smtClean="0"/>
              <a:t>Server </a:t>
            </a:r>
            <a:r>
              <a:rPr lang="en-US" sz="2000" dirty="0"/>
              <a:t>send status 200 for 30 ms from ip </a:t>
            </a:r>
            <a:r>
              <a:rPr lang="en-US" sz="2000" dirty="0" smtClean="0"/>
              <a:t>10.33.51.24</a:t>
            </a:r>
            <a:r>
              <a:rPr lang="ru-RU" sz="2000" dirty="0" smtClean="0"/>
              <a:t>» с типом </a:t>
            </a:r>
            <a:r>
              <a:rPr lang="en-US" sz="2000" dirty="0" smtClean="0"/>
              <a:t>Information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89956" y="2962305"/>
            <a:ext cx="1097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Записать </a:t>
            </a:r>
            <a:r>
              <a:rPr lang="en-US" sz="2000" dirty="0" smtClean="0"/>
              <a:t>50</a:t>
            </a:r>
            <a:r>
              <a:rPr lang="ru-RU" sz="2000" dirty="0" smtClean="0"/>
              <a:t> сообщений «</a:t>
            </a:r>
            <a:r>
              <a:rPr lang="en-US" sz="2000" dirty="0" smtClean="0"/>
              <a:t>Server </a:t>
            </a:r>
            <a:r>
              <a:rPr lang="en-US" sz="2000" dirty="0"/>
              <a:t>send status </a:t>
            </a:r>
            <a:r>
              <a:rPr lang="en-US" sz="2000" dirty="0" smtClean="0"/>
              <a:t>404 </a:t>
            </a:r>
            <a:r>
              <a:rPr lang="en-US" sz="2000" dirty="0"/>
              <a:t>for 30 ms from ip </a:t>
            </a:r>
            <a:r>
              <a:rPr lang="en-US" sz="2000" dirty="0" smtClean="0"/>
              <a:t>10.33.51.24</a:t>
            </a:r>
            <a:r>
              <a:rPr lang="ru-RU" sz="2000" dirty="0" smtClean="0"/>
              <a:t>» с типом</a:t>
            </a:r>
            <a:r>
              <a:rPr lang="en-US" sz="2000" dirty="0"/>
              <a:t> </a:t>
            </a:r>
            <a:r>
              <a:rPr lang="en-US" sz="2000" dirty="0" smtClean="0"/>
              <a:t>Warning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89956" y="3584111"/>
            <a:ext cx="1097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Записать </a:t>
            </a:r>
            <a:r>
              <a:rPr lang="en-US" sz="2000" dirty="0" smtClean="0"/>
              <a:t>10</a:t>
            </a:r>
            <a:r>
              <a:rPr lang="ru-RU" sz="2000" dirty="0" smtClean="0"/>
              <a:t> сообщений «</a:t>
            </a:r>
            <a:r>
              <a:rPr lang="en-US" sz="2000" dirty="0" smtClean="0"/>
              <a:t>Server </a:t>
            </a:r>
            <a:r>
              <a:rPr lang="en-US" sz="2000" dirty="0"/>
              <a:t>send status </a:t>
            </a:r>
            <a:r>
              <a:rPr lang="en-US" sz="2000" dirty="0" smtClean="0"/>
              <a:t>500 for </a:t>
            </a:r>
            <a:r>
              <a:rPr lang="en-US" sz="2000" dirty="0"/>
              <a:t>30 ms from ip </a:t>
            </a:r>
            <a:r>
              <a:rPr lang="en-US" sz="2000" dirty="0" smtClean="0"/>
              <a:t>10.33.51.24</a:t>
            </a:r>
            <a:r>
              <a:rPr lang="ru-RU" sz="2000" dirty="0" smtClean="0"/>
              <a:t>» с типом</a:t>
            </a:r>
            <a:r>
              <a:rPr lang="en-US" sz="2000" dirty="0"/>
              <a:t> </a:t>
            </a:r>
            <a:r>
              <a:rPr lang="en-US" sz="2000" dirty="0" smtClean="0"/>
              <a:t>Error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375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9048" y="648391"/>
            <a:ext cx="3293228" cy="6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Откроем кибану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969024" y="3161604"/>
            <a:ext cx="5867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README.md -&gt; </a:t>
            </a:r>
            <a:r>
              <a:rPr lang="ru-RU" sz="3200" dirty="0" smtClean="0"/>
              <a:t>Ссылка на </a:t>
            </a:r>
            <a:r>
              <a:rPr lang="en-US" sz="3200" dirty="0" smtClean="0"/>
              <a:t>kibana</a:t>
            </a:r>
            <a:endParaRPr lang="ru-RU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019485" y="3876101"/>
            <a:ext cx="5766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http://elk-mk.dev.kontur.ru:5601/app/kibana</a:t>
            </a:r>
          </a:p>
        </p:txBody>
      </p:sp>
    </p:spTree>
    <p:extLst>
      <p:ext uri="{BB962C8B-B14F-4D97-AF65-F5344CB8AC3E}">
        <p14:creationId xmlns:p14="http://schemas.microsoft.com/office/powerpoint/2010/main" val="3521269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9" y="1762728"/>
            <a:ext cx="11577829" cy="4719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8148" y="515388"/>
            <a:ext cx="5040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Добавляем индекс паттерн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96231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91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5793" y="1088966"/>
            <a:ext cx="7165573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Поиск по полям 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en-US" dirty="0" smtClean="0"/>
              <a:t>message:"</a:t>
            </a:r>
            <a:r>
              <a:rPr lang="en-US" dirty="0"/>
              <a:t>The Right Way" AND </a:t>
            </a:r>
            <a:r>
              <a:rPr lang="en-US" dirty="0" smtClean="0"/>
              <a:t>status:200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ru-RU" dirty="0" smtClean="0"/>
              <a:t>Поиск по шаблону (только для </a:t>
            </a:r>
            <a:r>
              <a:rPr lang="en-US" dirty="0" smtClean="0"/>
              <a:t>keyword)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en-US" dirty="0" err="1" smtClean="0"/>
              <a:t>te?t</a:t>
            </a:r>
            <a:r>
              <a:rPr lang="ru-RU" dirty="0" smtClean="0"/>
              <a:t> – один символ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dirty="0"/>
              <a:t>test</a:t>
            </a:r>
            <a:r>
              <a:rPr lang="en-US" dirty="0" smtClean="0"/>
              <a:t>*</a:t>
            </a:r>
            <a:r>
              <a:rPr lang="ru-RU" dirty="0" smtClean="0"/>
              <a:t> - сколько угодно символов</a:t>
            </a:r>
            <a:endParaRPr lang="en-US" sz="3200" dirty="0" smtClean="0"/>
          </a:p>
          <a:p>
            <a:r>
              <a:rPr lang="en-US" sz="3200" dirty="0"/>
              <a:t/>
            </a:r>
            <a:br>
              <a:rPr lang="en-US" sz="3200" dirty="0"/>
            </a:br>
            <a:r>
              <a:rPr lang="ru-RU" dirty="0" err="1" smtClean="0"/>
              <a:t>Булевый</a:t>
            </a:r>
            <a:r>
              <a:rPr lang="ru-RU" dirty="0" smtClean="0"/>
              <a:t> поиск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dirty="0"/>
              <a:t>AND OR NOT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ru-RU" dirty="0" smtClean="0"/>
              <a:t>Приоритет операций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dirty="0"/>
              <a:t>( </a:t>
            </a:r>
            <a:r>
              <a:rPr lang="en-US" dirty="0"/>
              <a:t>A AND B ) or </a:t>
            </a:r>
            <a:r>
              <a:rPr lang="en-US" dirty="0" smtClean="0"/>
              <a:t>C</a:t>
            </a:r>
          </a:p>
          <a:p>
            <a:endParaRPr lang="en-US" sz="3200" dirty="0" smtClean="0"/>
          </a:p>
          <a:p>
            <a:r>
              <a:rPr lang="ru-RU" sz="2000" dirty="0" smtClean="0"/>
              <a:t>Поиск по диапазону  (только для цифр)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en-US" sz="2000" dirty="0" err="1" smtClean="0"/>
              <a:t>statusCode</a:t>
            </a:r>
            <a:r>
              <a:rPr lang="en-US" sz="2000" dirty="0" smtClean="0"/>
              <a:t>: [200 TO 500]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3200" dirty="0"/>
              <a:t/>
            </a:r>
            <a:br>
              <a:rPr lang="en-US" sz="3200" dirty="0"/>
            </a:b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607722" y="293716"/>
            <a:ext cx="492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Как можно искать в </a:t>
            </a:r>
            <a:r>
              <a:rPr lang="en-US" sz="3200" dirty="0" smtClean="0"/>
              <a:t>luence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8197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6529" y="499961"/>
            <a:ext cx="4580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Сообщения в </a:t>
            </a:r>
            <a:r>
              <a:rPr lang="en-US" sz="3200" dirty="0" smtClean="0"/>
              <a:t>“message”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610759" y="1746884"/>
            <a:ext cx="716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Найти все 200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0759" y="2441632"/>
            <a:ext cx="716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Найти все ошибки уровня </a:t>
            </a:r>
            <a:r>
              <a:rPr lang="en-US" sz="3200" dirty="0" smtClean="0"/>
              <a:t>Error</a:t>
            </a:r>
            <a:endParaRPr lang="ru-RU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10759" y="3152398"/>
            <a:ext cx="716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Найти все НЕ 500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0759" y="3814545"/>
            <a:ext cx="921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Найти все 400 ошибки используя поиск по шаблону</a:t>
            </a:r>
          </a:p>
        </p:txBody>
      </p:sp>
    </p:spTree>
    <p:extLst>
      <p:ext uri="{BB962C8B-B14F-4D97-AF65-F5344CB8AC3E}">
        <p14:creationId xmlns:p14="http://schemas.microsoft.com/office/powerpoint/2010/main" val="55459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2962" y="540444"/>
            <a:ext cx="466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Структурированные </a:t>
            </a:r>
            <a:r>
              <a:rPr lang="ru-RU" sz="3200" dirty="0" err="1" smtClean="0"/>
              <a:t>логи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025830" y="2920537"/>
            <a:ext cx="716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Вставка </a:t>
            </a:r>
            <a:r>
              <a:rPr lang="en-US" sz="3200" dirty="0" smtClean="0"/>
              <a:t>{} </a:t>
            </a:r>
            <a:r>
              <a:rPr lang="ru-RU" sz="3200" dirty="0" smtClean="0"/>
              <a:t>в </a:t>
            </a:r>
            <a:r>
              <a:rPr lang="en-US" sz="3200" dirty="0" smtClean="0"/>
              <a:t>serilog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635132" y="4477788"/>
            <a:ext cx="7165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Отправка данных уже структурированно!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6" y="1611457"/>
            <a:ext cx="100488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39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98" y="515388"/>
            <a:ext cx="716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Запишем структурированные данные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416529" y="3235035"/>
            <a:ext cx="537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SerilogStructure –&gt; Program.cs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39494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98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97" y="440574"/>
            <a:ext cx="716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Задачи на структурированные логи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12916" y="1706880"/>
            <a:ext cx="9501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Найти все 500 статусы ответа, отсортировать их по возрастанию</a:t>
            </a:r>
            <a:r>
              <a:rPr lang="en-US" sz="2000" dirty="0" smtClean="0"/>
              <a:t> </a:t>
            </a:r>
            <a:r>
              <a:rPr lang="ru-RU" sz="2000" dirty="0" smtClean="0"/>
              <a:t>времени запроса – визуализировать. 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512917" y="2388411"/>
            <a:ext cx="9501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Найти все записи с временем ответа от </a:t>
            </a:r>
            <a:r>
              <a:rPr lang="en-US" sz="2400" dirty="0" smtClean="0"/>
              <a:t>10 </a:t>
            </a:r>
            <a:r>
              <a:rPr lang="ru-RU" sz="2400" dirty="0" smtClean="0"/>
              <a:t>до 200 мс с </a:t>
            </a:r>
            <a:r>
              <a:rPr lang="en-US" sz="2400" dirty="0" smtClean="0"/>
              <a:t>level Information </a:t>
            </a:r>
            <a:r>
              <a:rPr lang="ru-RU" sz="2400" dirty="0" smtClean="0"/>
              <a:t>и статус код </a:t>
            </a:r>
            <a:r>
              <a:rPr lang="ru-RU" sz="2400" b="1" dirty="0" smtClean="0"/>
              <a:t>не</a:t>
            </a:r>
            <a:r>
              <a:rPr lang="ru-RU" sz="2400" dirty="0" smtClean="0"/>
              <a:t> 200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12916" y="3403066"/>
            <a:ext cx="916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Найти все статус коды 20</a:t>
            </a:r>
            <a:r>
              <a:rPr lang="en-US" sz="2400" dirty="0" smtClean="0"/>
              <a:t>1</a:t>
            </a:r>
            <a:r>
              <a:rPr lang="ru-RU" sz="2400" dirty="0" smtClean="0"/>
              <a:t> и вывести самые долгие из них.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2916" y="4028881"/>
            <a:ext cx="916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Найти все сообщения с текстом «</a:t>
            </a:r>
            <a:r>
              <a:rPr lang="en-US" sz="2400" dirty="0" smtClean="0"/>
              <a:t>Server</a:t>
            </a:r>
            <a:r>
              <a:rPr lang="ru-RU" sz="2400" dirty="0" smtClean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839998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8777" y="2144224"/>
            <a:ext cx="3682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Типы данных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223950" y="3136664"/>
            <a:ext cx="63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Что это? Зачем это? А это больно?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73805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6329" y="548639"/>
            <a:ext cx="716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Примеры использования типов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306888" y="1668086"/>
            <a:ext cx="4605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Числа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Ищутся по диапазону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Сортируются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64522" y="1668086"/>
            <a:ext cx="20449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Text</a:t>
            </a: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Отлично ищется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90353" y="1668086"/>
            <a:ext cx="2028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Keyword</a:t>
            </a: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Сортируются</a:t>
            </a:r>
          </a:p>
          <a:p>
            <a:endParaRPr lang="ru-RU" dirty="0"/>
          </a:p>
          <a:p>
            <a:endParaRPr lang="ru-RU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50421" y="2461177"/>
            <a:ext cx="23058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ErrorMessage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ResponseMessage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(any messages)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890353" y="2461177"/>
            <a:ext cx="323146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Custom Error (00x24521231)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306888" y="2773684"/>
            <a:ext cx="1615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Status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Timeout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64522" y="4711136"/>
            <a:ext cx="3200402" cy="1540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Ip</a:t>
            </a:r>
            <a:endParaRPr lang="ru-RU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Сортируются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Ищутся по маске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Поддерживают </a:t>
            </a:r>
            <a:r>
              <a:rPr lang="en-US" sz="2000" dirty="0" smtClean="0"/>
              <a:t>ip v6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649585" y="4711135"/>
            <a:ext cx="3200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Geo</a:t>
            </a:r>
            <a:endParaRPr lang="ru-RU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Ищутся по</a:t>
            </a:r>
            <a:r>
              <a:rPr lang="en-US" sz="2000" dirty="0" smtClean="0"/>
              <a:t> </a:t>
            </a:r>
            <a:r>
              <a:rPr lang="ru-RU" sz="2000" dirty="0" smtClean="0"/>
              <a:t>региону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Сортируются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4737" y="4711135"/>
            <a:ext cx="32004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Date</a:t>
            </a:r>
            <a:endParaRPr lang="ru-RU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Сортиру</a:t>
            </a:r>
            <a:r>
              <a:rPr lang="ru-RU" sz="2000" dirty="0"/>
              <a:t>ю</a:t>
            </a:r>
            <a:r>
              <a:rPr lang="ru-RU" sz="2000" dirty="0" smtClean="0"/>
              <a:t>тся</a:t>
            </a:r>
          </a:p>
        </p:txBody>
      </p:sp>
    </p:spTree>
    <p:extLst>
      <p:ext uri="{BB962C8B-B14F-4D97-AF65-F5344CB8AC3E}">
        <p14:creationId xmlns:p14="http://schemas.microsoft.com/office/powerpoint/2010/main" val="1198869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8777" y="2144224"/>
            <a:ext cx="3682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Mapping</a:t>
            </a:r>
            <a:endParaRPr lang="ru-R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531522" y="3011974"/>
            <a:ext cx="5491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Как это можно посмотреть?</a:t>
            </a:r>
            <a:endParaRPr lang="ru-RU" sz="3200" dirty="0"/>
          </a:p>
          <a:p>
            <a:r>
              <a:rPr lang="ru-RU" sz="3200" dirty="0" smtClean="0"/>
              <a:t>Как это можно настроить?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92986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5939" y="381925"/>
            <a:ext cx="479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Знай свой маппинг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2259675" y="3943000"/>
            <a:ext cx="770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elk-mk.dev.kontur.ru:9200/serilog-structure-</a:t>
            </a:r>
            <a:r>
              <a:rPr lang="en-US" dirty="0"/>
              <a:t>{name}/_mapping?pretty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6528" y="2986579"/>
            <a:ext cx="479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README.md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79899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20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02" y="881149"/>
            <a:ext cx="8556567" cy="48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3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8333" y="332050"/>
            <a:ext cx="8631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Как работают дашборды в кибане</a:t>
            </a:r>
            <a:endParaRPr lang="ru-RU" sz="4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45" y="1277217"/>
            <a:ext cx="6866054" cy="508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51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8333" y="332050"/>
            <a:ext cx="8631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Как работают дашборды в кибане</a:t>
            </a:r>
            <a:endParaRPr lang="ru-RU" sz="4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62" y="2123468"/>
            <a:ext cx="113919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94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8333" y="332050"/>
            <a:ext cx="8631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Итоговый дашборд</a:t>
            </a:r>
            <a:endParaRPr lang="ru-RU" sz="4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5" y="1324932"/>
            <a:ext cx="10139363" cy="49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62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54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21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5510" y="633152"/>
            <a:ext cx="549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Как писать в основной </a:t>
            </a:r>
            <a:r>
              <a:rPr lang="en-US" sz="3200" dirty="0" smtClean="0"/>
              <a:t>Elastic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336092" y="5314203"/>
            <a:ext cx="41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https://git.skbkontur.ru/devops/log4stash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46" y="2861049"/>
            <a:ext cx="2076450" cy="20669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52092" y="5314203"/>
            <a:ext cx="530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https://github.com/skbkontur/serilog-sinks-elkstreams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63" y="2794373"/>
            <a:ext cx="38576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0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iphone xs m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532" y="1645920"/>
            <a:ext cx="3232744" cy="47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7568" y="658091"/>
            <a:ext cx="549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From 999$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2441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5633" y="2661458"/>
            <a:ext cx="549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#infra_support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46201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73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2877" y="441225"/>
            <a:ext cx="4685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Спасибо за ваше время!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7364" y="2604272"/>
            <a:ext cx="5317378" cy="60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Обратная связь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817221" y="6195637"/>
            <a:ext cx="3286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https://t.me/weslyg_channel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012541" y="3366973"/>
            <a:ext cx="4347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https://bit.ly/2qy0Jwa</a:t>
            </a:r>
          </a:p>
        </p:txBody>
      </p:sp>
    </p:spTree>
    <p:extLst>
      <p:ext uri="{BB962C8B-B14F-4D97-AF65-F5344CB8AC3E}">
        <p14:creationId xmlns:p14="http://schemas.microsoft.com/office/powerpoint/2010/main" val="1407146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38208" y="517359"/>
            <a:ext cx="3626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картинки ауди AND [ 1900 TO 2000]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36" y="1076560"/>
            <a:ext cx="6667731" cy="32089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64" y="2867026"/>
            <a:ext cx="6521139" cy="375390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575007" y="2194468"/>
            <a:ext cx="367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картинки ауди AND [ 2017 TO 2018 ]</a:t>
            </a:r>
          </a:p>
        </p:txBody>
      </p:sp>
    </p:spTree>
    <p:extLst>
      <p:ext uri="{BB962C8B-B14F-4D97-AF65-F5344CB8AC3E}">
        <p14:creationId xmlns:p14="http://schemas.microsoft.com/office/powerpoint/2010/main" val="705352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7995" y="161288"/>
            <a:ext cx="5132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Docker</a:t>
            </a:r>
            <a:endParaRPr lang="ru-RU"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94" y="1821862"/>
            <a:ext cx="5553075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37994" y="920517"/>
            <a:ext cx="5132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./bonus/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2517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1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10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328</Words>
  <Application>Microsoft Office PowerPoint</Application>
  <PresentationFormat>Широкоэкранный</PresentationFormat>
  <Paragraphs>83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Java Node.Js Django Flask Rails Rack Rum (js)  Go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WeslyG</dc:creator>
  <cp:lastModifiedBy>Лила Владимир Янович</cp:lastModifiedBy>
  <cp:revision>109</cp:revision>
  <dcterms:created xsi:type="dcterms:W3CDTF">2018-11-05T12:03:14Z</dcterms:created>
  <dcterms:modified xsi:type="dcterms:W3CDTF">2019-03-15T10:38:13Z</dcterms:modified>
</cp:coreProperties>
</file>